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142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s/slide13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137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44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02" r:id="rId3"/>
    <p:sldId id="303" r:id="rId4"/>
    <p:sldId id="304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373" r:id="rId14"/>
    <p:sldId id="332" r:id="rId15"/>
    <p:sldId id="265" r:id="rId16"/>
    <p:sldId id="266" r:id="rId17"/>
    <p:sldId id="268" r:id="rId18"/>
    <p:sldId id="269" r:id="rId19"/>
    <p:sldId id="270" r:id="rId20"/>
    <p:sldId id="271" r:id="rId21"/>
    <p:sldId id="272" r:id="rId22"/>
    <p:sldId id="368" r:id="rId23"/>
    <p:sldId id="273" r:id="rId24"/>
    <p:sldId id="277" r:id="rId25"/>
    <p:sldId id="274" r:id="rId26"/>
    <p:sldId id="275" r:id="rId27"/>
    <p:sldId id="276" r:id="rId28"/>
    <p:sldId id="278" r:id="rId29"/>
    <p:sldId id="279" r:id="rId30"/>
    <p:sldId id="267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363" r:id="rId44"/>
    <p:sldId id="293" r:id="rId45"/>
    <p:sldId id="294" r:id="rId46"/>
    <p:sldId id="364" r:id="rId47"/>
    <p:sldId id="296" r:id="rId48"/>
    <p:sldId id="297" r:id="rId49"/>
    <p:sldId id="298" r:id="rId50"/>
    <p:sldId id="300" r:id="rId51"/>
    <p:sldId id="356" r:id="rId52"/>
    <p:sldId id="305" r:id="rId53"/>
    <p:sldId id="292" r:id="rId54"/>
    <p:sldId id="301" r:id="rId55"/>
    <p:sldId id="306" r:id="rId56"/>
    <p:sldId id="308" r:id="rId57"/>
    <p:sldId id="381" r:id="rId58"/>
    <p:sldId id="326" r:id="rId59"/>
    <p:sldId id="309" r:id="rId60"/>
    <p:sldId id="312" r:id="rId61"/>
    <p:sldId id="313" r:id="rId62"/>
    <p:sldId id="299" r:id="rId63"/>
    <p:sldId id="310" r:id="rId64"/>
    <p:sldId id="314" r:id="rId65"/>
    <p:sldId id="340" r:id="rId66"/>
    <p:sldId id="315" r:id="rId67"/>
    <p:sldId id="316" r:id="rId68"/>
    <p:sldId id="355" r:id="rId69"/>
    <p:sldId id="369" r:id="rId70"/>
    <p:sldId id="317" r:id="rId71"/>
    <p:sldId id="318" r:id="rId72"/>
    <p:sldId id="320" r:id="rId73"/>
    <p:sldId id="311" r:id="rId74"/>
    <p:sldId id="321" r:id="rId75"/>
    <p:sldId id="322" r:id="rId76"/>
    <p:sldId id="361" r:id="rId77"/>
    <p:sldId id="323" r:id="rId78"/>
    <p:sldId id="324" r:id="rId79"/>
    <p:sldId id="295" r:id="rId80"/>
    <p:sldId id="327" r:id="rId81"/>
    <p:sldId id="307" r:id="rId82"/>
    <p:sldId id="329" r:id="rId83"/>
    <p:sldId id="319" r:id="rId84"/>
    <p:sldId id="330" r:id="rId85"/>
    <p:sldId id="335" r:id="rId86"/>
    <p:sldId id="331" r:id="rId87"/>
    <p:sldId id="380" r:id="rId88"/>
    <p:sldId id="333" r:id="rId89"/>
    <p:sldId id="362" r:id="rId90"/>
    <p:sldId id="337" r:id="rId91"/>
    <p:sldId id="378" r:id="rId92"/>
    <p:sldId id="328" r:id="rId93"/>
    <p:sldId id="334" r:id="rId94"/>
    <p:sldId id="338" r:id="rId95"/>
    <p:sldId id="339" r:id="rId96"/>
    <p:sldId id="341" r:id="rId97"/>
    <p:sldId id="344" r:id="rId98"/>
    <p:sldId id="342" r:id="rId99"/>
    <p:sldId id="325" r:id="rId100"/>
    <p:sldId id="343" r:id="rId101"/>
    <p:sldId id="345" r:id="rId102"/>
    <p:sldId id="346" r:id="rId103"/>
    <p:sldId id="348" r:id="rId104"/>
    <p:sldId id="347" r:id="rId105"/>
    <p:sldId id="376" r:id="rId106"/>
    <p:sldId id="349" r:id="rId107"/>
    <p:sldId id="350" r:id="rId108"/>
    <p:sldId id="360" r:id="rId109"/>
    <p:sldId id="352" r:id="rId110"/>
    <p:sldId id="351" r:id="rId111"/>
    <p:sldId id="353" r:id="rId112"/>
    <p:sldId id="357" r:id="rId113"/>
    <p:sldId id="358" r:id="rId114"/>
    <p:sldId id="359" r:id="rId115"/>
    <p:sldId id="372" r:id="rId116"/>
    <p:sldId id="365" r:id="rId117"/>
    <p:sldId id="366" r:id="rId118"/>
    <p:sldId id="367" r:id="rId119"/>
    <p:sldId id="370" r:id="rId120"/>
    <p:sldId id="371" r:id="rId121"/>
    <p:sldId id="379" r:id="rId122"/>
    <p:sldId id="374" r:id="rId123"/>
    <p:sldId id="375" r:id="rId124"/>
    <p:sldId id="377" r:id="rId125"/>
    <p:sldId id="383" r:id="rId126"/>
    <p:sldId id="384" r:id="rId127"/>
    <p:sldId id="385" r:id="rId128"/>
    <p:sldId id="386" r:id="rId129"/>
    <p:sldId id="395" r:id="rId130"/>
    <p:sldId id="387" r:id="rId131"/>
    <p:sldId id="388" r:id="rId132"/>
    <p:sldId id="396" r:id="rId133"/>
    <p:sldId id="389" r:id="rId134"/>
    <p:sldId id="390" r:id="rId135"/>
    <p:sldId id="391" r:id="rId136"/>
    <p:sldId id="394" r:id="rId137"/>
    <p:sldId id="397" r:id="rId138"/>
    <p:sldId id="398" r:id="rId139"/>
    <p:sldId id="399" r:id="rId140"/>
    <p:sldId id="401" r:id="rId141"/>
    <p:sldId id="400" r:id="rId142"/>
    <p:sldId id="392" r:id="rId143"/>
    <p:sldId id="402" r:id="rId144"/>
    <p:sldId id="382" r:id="rId145"/>
    <p:sldId id="393" r:id="rId146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54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F1515410-F360-4922-90F6-4A7ABF37E30C}" type="datetimeFigureOut">
              <a:rPr lang="en-IE" smtClean="0"/>
              <a:pPr/>
              <a:t>28/06/2012</a:t>
            </a:fld>
            <a:endParaRPr lang="en-IE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IE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22AA0132-FBC4-4B5F-ADE4-7B47D143F513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1515410-F360-4922-90F6-4A7ABF37E30C}" type="datetimeFigureOut">
              <a:rPr lang="en-IE" smtClean="0"/>
              <a:pPr/>
              <a:t>28/06/2012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AA0132-FBC4-4B5F-ADE4-7B47D143F513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F1515410-F360-4922-90F6-4A7ABF37E30C}" type="datetimeFigureOut">
              <a:rPr lang="en-IE" smtClean="0"/>
              <a:pPr/>
              <a:t>28/06/2012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22AA0132-FBC4-4B5F-ADE4-7B47D143F513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1515410-F360-4922-90F6-4A7ABF37E30C}" type="datetimeFigureOut">
              <a:rPr lang="en-IE" smtClean="0"/>
              <a:pPr/>
              <a:t>28/06/2012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AA0132-FBC4-4B5F-ADE4-7B47D143F513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F1515410-F360-4922-90F6-4A7ABF37E30C}" type="datetimeFigureOut">
              <a:rPr lang="en-IE" smtClean="0"/>
              <a:pPr/>
              <a:t>28/06/2012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22AA0132-FBC4-4B5F-ADE4-7B47D143F513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1515410-F360-4922-90F6-4A7ABF37E30C}" type="datetimeFigureOut">
              <a:rPr lang="en-IE" smtClean="0"/>
              <a:pPr/>
              <a:t>28/06/2012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AA0132-FBC4-4B5F-ADE4-7B47D143F513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1515410-F360-4922-90F6-4A7ABF37E30C}" type="datetimeFigureOut">
              <a:rPr lang="en-IE" smtClean="0"/>
              <a:pPr/>
              <a:t>28/06/2012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AA0132-FBC4-4B5F-ADE4-7B47D143F513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1515410-F360-4922-90F6-4A7ABF37E30C}" type="datetimeFigureOut">
              <a:rPr lang="en-IE" smtClean="0"/>
              <a:pPr/>
              <a:t>28/06/2012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AA0132-FBC4-4B5F-ADE4-7B47D143F513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F1515410-F360-4922-90F6-4A7ABF37E30C}" type="datetimeFigureOut">
              <a:rPr lang="en-IE" smtClean="0"/>
              <a:pPr/>
              <a:t>28/06/2012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AA0132-FBC4-4B5F-ADE4-7B47D143F513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1515410-F360-4922-90F6-4A7ABF37E30C}" type="datetimeFigureOut">
              <a:rPr lang="en-IE" smtClean="0"/>
              <a:pPr/>
              <a:t>28/06/2012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AA0132-FBC4-4B5F-ADE4-7B47D143F513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1515410-F360-4922-90F6-4A7ABF37E30C}" type="datetimeFigureOut">
              <a:rPr lang="en-IE" smtClean="0"/>
              <a:pPr/>
              <a:t>28/06/2012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AA0132-FBC4-4B5F-ADE4-7B47D143F513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F1515410-F360-4922-90F6-4A7ABF37E30C}" type="datetimeFigureOut">
              <a:rPr lang="en-IE" smtClean="0"/>
              <a:pPr/>
              <a:t>28/06/2012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IE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22AA0132-FBC4-4B5F-ADE4-7B47D143F513}" type="slidenum">
              <a:rPr lang="en-IE" smtClean="0"/>
              <a:pPr/>
              <a:t>‹#›</a:t>
            </a:fld>
            <a:endParaRPr lang="en-I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user\Documents\Home%20School\GRAD%20SONGS\12%20Graduation%20(Friends%20Forever).wma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dirty="0" smtClean="0"/>
              <a:t>2008 – 2012</a:t>
            </a:r>
            <a:br>
              <a:rPr lang="en-IE" dirty="0" smtClean="0"/>
            </a:br>
            <a:r>
              <a:rPr lang="en-IE" dirty="0" smtClean="0"/>
              <a:t>Talbot SNS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7" name="12 Graduation (Friends Forever)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9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ili2012 (99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169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T09 01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199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ol feb march 10 04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3136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ol feb march 10 05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528"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ience 07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465"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ol feb march 10 05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464"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S:\Ms. Byrne\Confirmation 2012\P10701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216"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ience 08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716"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ience 08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:\Photos\New folder\IMG_06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advTm="1856"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ience 08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654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ili2012 (100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231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ience 08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34"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curedownlo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841"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:\Photos\New folder\IMG_01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27384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325"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:\Photos\Sports Day\5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1622"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:\Photos\New folder\IMG_04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153"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S:\Ms. Byrne\Confirmation 2012\P10701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1919"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S:\Photos\Sports Day\5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184"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S:\Photos\Sports Day\5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1982"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S:\Photos\Sports Day\5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1778"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S:\Ms. Byrne\Confirmation 2012\P10701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17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ili2012 (10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356"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S:\Ms. Byrne\Confirmation 2012\P10701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75"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S:\Ms. Byrne\Confirmation 2012\P10702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90"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S:\Ms. Byrne\Confirmation 2012\P10701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449"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S:\Ms. Byrne\Confirmation 2012\P10701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215"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S:\Ms. Byrne\Confirmation 2012\P10701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1825"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Pictures\2012-06-27\4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1826"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Pictures\2012-06-27\4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1919"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Pictures\2012-06-27\4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1919"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Pictures\2012-06-27\4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325"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Pictures\2012-06-27\4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1638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S:\Ms. Byrne\Confirmation 2012\P10701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91"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Pictures\2012-06-27\4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44"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Pictures\2012-06-27\4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1981"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Pictures\2012-06-27\4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184"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Pictures\2012-06-27\4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356"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Pictures\2012-06-27\4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1887"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Pictures\2012-06-27\4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137"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2012-06-27\4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215"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Pictures\2012-06-27\4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403"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Pictures\2012-06-27\4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356"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Pictures\2012-06-27\4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43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ne09 14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979"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Pictures\2012-06-27\4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1373"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Pictures\2012-06-27\4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1700"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Pictures\2012-06-27\4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8" name="Picture 2" descr="C:\Users\user\Pictures\2012-06-27\4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1342"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Pictures\2012-06-27\4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1638"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2012-06-27\4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1950"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dirty="0" smtClean="0"/>
              <a:t>2008 – 2012</a:t>
            </a:r>
            <a:br>
              <a:rPr lang="en-IE" dirty="0" smtClean="0"/>
            </a:br>
            <a:r>
              <a:rPr lang="en-IE" dirty="0" smtClean="0"/>
              <a:t>Talbot SNS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E" dirty="0" smtClean="0"/>
              <a:t>We will miss you!</a:t>
            </a:r>
            <a:endParaRPr lang="en-IE" dirty="0"/>
          </a:p>
        </p:txBody>
      </p:sp>
    </p:spTree>
  </p:cSld>
  <p:clrMapOvr>
    <a:masterClrMapping/>
  </p:clrMapOvr>
  <p:transition advTm="2356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ili2012 (103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34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ili2012 (106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106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ili2012 (109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ili2012 (117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03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ili2012 (126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82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20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606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ili2012 (129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121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ass2008 0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823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S:\Photos\Photos from Silvercrest\DSCI0133 -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advTm="2855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ass2008 0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559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c 05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637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unt4success 03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652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unt4success 04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855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c 03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933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c 05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449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ums (1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465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21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698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ili2012 (107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433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ums (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496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ums (3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075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lloween Oct2011 09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184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lloween Oct2011 09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137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lloween Oct2011 09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184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lloween Oct2011 09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169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lloween Oct2011 09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418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lloween Oct2011 10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496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lloween Oct2011 14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075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21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3276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lloween Oct2011 14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355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lloween Oct2011 15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2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lloween Oct2011 15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433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:\Photos\Sports Day\4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181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lloween Oct2011 15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03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lloween Oct2011 16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278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S:\Photos\Sports Day\5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324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lloween Oct2011 17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496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lloween Oct2011 17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652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lloween Oct2011 18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433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5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262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8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2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Pictures\2011-06-01 Sports Day 2011\Sports Day 2011 1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advTm="195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25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20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lloween Oct2011 15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683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49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732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26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106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27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184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S:\Photos\New folder\IMG_04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106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ne09 12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512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29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34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6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558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0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293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3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668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lloween Oct2011 18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153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29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357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5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87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T09 00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184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8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933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9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870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Pictures\2011-06-01 Sports Day 2011\Sports Day 2011 1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advTm="2901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:\Photos\Photos from Silvercrest\DSCI0136 -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advTm="3089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6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418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6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19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rish Dancing 00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684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ne09 02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184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0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153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ne09 02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810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ne09 03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153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:\Photos\New folder\IMG_06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advTm="1841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ne09 03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121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ne09 12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574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lloween Oct2011 16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684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ili2012 (3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356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ne09 12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823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27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247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ne09 13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574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ne09 02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075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ne09 13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371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nex 03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075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ne09 13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371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S:\Photos\New folder\IMG_04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1576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ne09 14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761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:\Photos\Sports Day\4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34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ili2012 (98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981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nex 05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262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S:\Ms. Byrne\Confirmation 2012\P10702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74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ne09 12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528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nex 03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277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nex 06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122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ths For Fun 2012 02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667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T09 00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527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T09 01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387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T09 00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543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ne09 12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3151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3061</TotalTime>
  <Words>11</Words>
  <Application>Microsoft Office PowerPoint</Application>
  <PresentationFormat>On-screen Show (4:3)</PresentationFormat>
  <Paragraphs>3</Paragraphs>
  <Slides>145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145</vt:i4>
      </vt:variant>
    </vt:vector>
  </HeadingPairs>
  <TitlesOfParts>
    <vt:vector size="146" baseType="lpstr">
      <vt:lpstr>Opulent</vt:lpstr>
      <vt:lpstr>2008 – 2012 Talbot SNS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2008 – 2012 Talbot SNS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2008 – 2012 Talbot SNS</dc:title>
  <dc:creator>user</dc:creator>
  <cp:lastModifiedBy>user</cp:lastModifiedBy>
  <cp:revision>11</cp:revision>
  <dcterms:created xsi:type="dcterms:W3CDTF">2012-06-26T10:02:01Z</dcterms:created>
  <dcterms:modified xsi:type="dcterms:W3CDTF">2012-06-29T08:21:34Z</dcterms:modified>
</cp:coreProperties>
</file>